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a:t>
            </a:r>
            <a:r>
              <a:rPr lang="en-US" dirty="0" err="1" smtClean="0"/>
              <a:t>tror</a:t>
            </a:r>
            <a:r>
              <a:rPr lang="en-US" dirty="0" smtClean="0"/>
              <a:t> </a:t>
            </a:r>
            <a:r>
              <a:rPr lang="en-US" dirty="0" err="1" smtClean="0"/>
              <a:t>inte</a:t>
            </a:r>
            <a:r>
              <a:rPr lang="en-US" dirty="0" smtClean="0"/>
              <a:t> Calvin</a:t>
            </a:r>
            <a:r>
              <a:rPr lang="en-US" baseline="0" dirty="0" smtClean="0"/>
              <a:t> </a:t>
            </a:r>
            <a:r>
              <a:rPr lang="en-US" baseline="0" dirty="0" err="1" smtClean="0"/>
              <a:t>är</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a:t>
            </a:r>
            <a:r>
              <a:rPr lang="en-US" baseline="0" dirty="0" err="1" smtClean="0"/>
              <a:t>en</a:t>
            </a:r>
            <a:r>
              <a:rPr lang="en-US" baseline="0" dirty="0" smtClean="0"/>
              <a:t> </a:t>
            </a:r>
            <a:r>
              <a:rPr lang="en-US" baseline="0" dirty="0" err="1" smtClean="0"/>
              <a:t>timme</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t>
            </a:r>
            <a:r>
              <a:rPr lang="en-US" smtClean="0"/>
              <a:t>and </a:t>
            </a:r>
            <a:endParaRPr lang="en-US" smtClean="0"/>
          </a:p>
          <a:p>
            <a:pPr marL="749808" lvl="1" indent="-457200">
              <a:buFont typeface="+mj-lt"/>
              <a:buAutoNum type="arabicPeriod"/>
            </a:pPr>
            <a:r>
              <a:rPr lang="en-US" smtClean="0"/>
              <a:t>deleting </a:t>
            </a:r>
            <a:r>
              <a:rPr lang="en-US" dirty="0" smtClean="0"/>
              <a:t>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3288</TotalTime>
  <Words>7859</Words>
  <Application>Microsoft Macintosh PowerPoint</Application>
  <PresentationFormat>Widescreen</PresentationFormat>
  <Paragraphs>863</Paragraphs>
  <Slides>87</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222</cp:revision>
  <dcterms:created xsi:type="dcterms:W3CDTF">2016-04-26T11:03:39Z</dcterms:created>
  <dcterms:modified xsi:type="dcterms:W3CDTF">2016-05-09T08:15:20Z</dcterms:modified>
</cp:coreProperties>
</file>